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65" r:id="rId3"/>
    <p:sldId id="267" r:id="rId4"/>
    <p:sldId id="264" r:id="rId5"/>
    <p:sldId id="263" r:id="rId6"/>
    <p:sldId id="262" r:id="rId7"/>
    <p:sldId id="261" r:id="rId8"/>
    <p:sldId id="260" r:id="rId9"/>
    <p:sldId id="259" r:id="rId10"/>
    <p:sldId id="257" r:id="rId11"/>
    <p:sldId id="268" r:id="rId12"/>
    <p:sldId id="269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96A09-F9B8-4411-9F54-3B5FA3D25950}" type="datetimeFigureOut">
              <a:rPr lang="en-US" smtClean="0"/>
              <a:t>31-Mar-20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697AC-B57B-4BE0-B09E-59BC839AAE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4830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96A09-F9B8-4411-9F54-3B5FA3D25950}" type="datetimeFigureOut">
              <a:rPr lang="en-US" smtClean="0"/>
              <a:t>31-Mar-20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697AC-B57B-4BE0-B09E-59BC839AAE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3483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96A09-F9B8-4411-9F54-3B5FA3D25950}" type="datetimeFigureOut">
              <a:rPr lang="en-US" smtClean="0"/>
              <a:t>31-Mar-20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697AC-B57B-4BE0-B09E-59BC839AAE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2882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96A09-F9B8-4411-9F54-3B5FA3D25950}" type="datetimeFigureOut">
              <a:rPr lang="en-US" smtClean="0"/>
              <a:t>31-Mar-20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697AC-B57B-4BE0-B09E-59BC839AAE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3955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96A09-F9B8-4411-9F54-3B5FA3D25950}" type="datetimeFigureOut">
              <a:rPr lang="en-US" smtClean="0"/>
              <a:t>31-Mar-20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697AC-B57B-4BE0-B09E-59BC839AAE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5734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96A09-F9B8-4411-9F54-3B5FA3D25950}" type="datetimeFigureOut">
              <a:rPr lang="en-US" smtClean="0"/>
              <a:t>31-Mar-20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697AC-B57B-4BE0-B09E-59BC839AAE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82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96A09-F9B8-4411-9F54-3B5FA3D25950}" type="datetimeFigureOut">
              <a:rPr lang="en-US" smtClean="0"/>
              <a:t>31-Mar-20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697AC-B57B-4BE0-B09E-59BC839AAE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840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96A09-F9B8-4411-9F54-3B5FA3D25950}" type="datetimeFigureOut">
              <a:rPr lang="en-US" smtClean="0"/>
              <a:t>31-Mar-20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697AC-B57B-4BE0-B09E-59BC839AAE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945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96A09-F9B8-4411-9F54-3B5FA3D25950}" type="datetimeFigureOut">
              <a:rPr lang="en-US" smtClean="0"/>
              <a:t>31-Mar-20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697AC-B57B-4BE0-B09E-59BC839AAE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213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96A09-F9B8-4411-9F54-3B5FA3D25950}" type="datetimeFigureOut">
              <a:rPr lang="en-US" smtClean="0"/>
              <a:t>31-Mar-20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697AC-B57B-4BE0-B09E-59BC839AAE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725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96A09-F9B8-4411-9F54-3B5FA3D25950}" type="datetimeFigureOut">
              <a:rPr lang="en-US" smtClean="0"/>
              <a:t>31-Mar-20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697AC-B57B-4BE0-B09E-59BC839AAE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8362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696A09-F9B8-4411-9F54-3B5FA3D25950}" type="datetimeFigureOut">
              <a:rPr lang="en-US" smtClean="0"/>
              <a:t>31-Mar-20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9697AC-B57B-4BE0-B09E-59BC839AAE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695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maggie\Desktop\t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6174" y="76200"/>
            <a:ext cx="4543806" cy="6781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3987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aggie\Desktop\MEME 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7200"/>
            <a:ext cx="9144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4041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maggie\Desktop\MEME 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1772"/>
            <a:ext cx="8229600" cy="6915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7562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maggie\Desktop\MEME 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1771"/>
            <a:ext cx="7925942" cy="6672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8955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https://i.imgflip.com/3up4v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6999" y="10886"/>
            <a:ext cx="3739243" cy="6723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0186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maggie\Desktop\MEME 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76200"/>
            <a:ext cx="7994904" cy="655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9276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maggie\Desktop\meme 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573411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0113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maggie\Desktop\meme 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40820"/>
            <a:ext cx="7358743" cy="6864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8026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maggie\Desktop\meme 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257" y="127227"/>
            <a:ext cx="6719887" cy="6719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205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maggie\Desktop\MEMEEEE 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752" y="914400"/>
            <a:ext cx="9202523" cy="518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5850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maggie\Desktop\meme 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40" y="2133600"/>
            <a:ext cx="9060089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8947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s://pics.me.me/thanks-for-watching-my-name-john-cena-memes-com-1774519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4304" y="0"/>
            <a:ext cx="656896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9730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0</Words>
  <Application>Microsoft Office PowerPoint</Application>
  <PresentationFormat>On-screen Show (4:3)</PresentationFormat>
  <Paragraphs>0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maggie</dc:creator>
  <cp:lastModifiedBy>maggie</cp:lastModifiedBy>
  <cp:revision>2</cp:revision>
  <dcterms:created xsi:type="dcterms:W3CDTF">2020-03-30T21:02:00Z</dcterms:created>
  <dcterms:modified xsi:type="dcterms:W3CDTF">2020-03-30T21:23:14Z</dcterms:modified>
</cp:coreProperties>
</file>